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38" r:id="rId4"/>
    <p:sldId id="258" r:id="rId5"/>
    <p:sldId id="259" r:id="rId6"/>
    <p:sldId id="262" r:id="rId7"/>
    <p:sldId id="263" r:id="rId8"/>
    <p:sldId id="346" r:id="rId9"/>
    <p:sldId id="269" r:id="rId10"/>
    <p:sldId id="318" r:id="rId11"/>
    <p:sldId id="272" r:id="rId12"/>
    <p:sldId id="317" r:id="rId13"/>
    <p:sldId id="273" r:id="rId14"/>
    <p:sldId id="336" r:id="rId15"/>
    <p:sldId id="283" r:id="rId16"/>
    <p:sldId id="320" r:id="rId17"/>
    <p:sldId id="270" r:id="rId18"/>
    <p:sldId id="331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21" r:id="rId27"/>
    <p:sldId id="301" r:id="rId28"/>
    <p:sldId id="299" r:id="rId29"/>
    <p:sldId id="329" r:id="rId30"/>
    <p:sldId id="300" r:id="rId31"/>
    <p:sldId id="343" r:id="rId32"/>
    <p:sldId id="344" r:id="rId33"/>
    <p:sldId id="345" r:id="rId34"/>
    <p:sldId id="339" r:id="rId35"/>
    <p:sldId id="312" r:id="rId36"/>
    <p:sldId id="310" r:id="rId37"/>
    <p:sldId id="330" r:id="rId38"/>
    <p:sldId id="311" r:id="rId39"/>
    <p:sldId id="340" r:id="rId40"/>
    <p:sldId id="341" r:id="rId41"/>
    <p:sldId id="305" r:id="rId42"/>
    <p:sldId id="302" r:id="rId43"/>
    <p:sldId id="304" r:id="rId44"/>
    <p:sldId id="303" r:id="rId45"/>
    <p:sldId id="306" r:id="rId46"/>
    <p:sldId id="307" r:id="rId47"/>
    <p:sldId id="342" r:id="rId48"/>
    <p:sldId id="309" r:id="rId49"/>
    <p:sldId id="308" r:id="rId50"/>
    <p:sldId id="325" r:id="rId51"/>
    <p:sldId id="326" r:id="rId52"/>
    <p:sldId id="327" r:id="rId53"/>
    <p:sldId id="332" r:id="rId54"/>
    <p:sldId id="313" r:id="rId55"/>
    <p:sldId id="314" r:id="rId56"/>
    <p:sldId id="315" r:id="rId57"/>
    <p:sldId id="316" r:id="rId58"/>
    <p:sldId id="333" r:id="rId59"/>
    <p:sldId id="322" r:id="rId60"/>
    <p:sldId id="334" r:id="rId61"/>
    <p:sldId id="335" r:id="rId62"/>
    <p:sldId id="286" r:id="rId63"/>
    <p:sldId id="271" r:id="rId64"/>
    <p:sldId id="287" r:id="rId65"/>
    <p:sldId id="288" r:id="rId66"/>
    <p:sldId id="32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61EF-C5B1-494F-9BF3-F871747BA74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B7780-C79D-4760-B3F5-051C9C53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C599-66F1-4E2A-80BF-E76E6E94E2B7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5F482-E67A-4B4B-A9D2-EBCED331B567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D6DB-7B4D-4892-9687-E59D7178A24D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B6EF-4800-4CC4-8213-79A052974484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63DC-4E3F-4924-8A50-41A3B146FFEB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F39D-62D7-4CA3-9A2F-FEE2975F1152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D1E3-33ED-4A6C-8538-2F3F248019E2}" type="datetime1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DC0F-2E2C-4CE1-B5C5-BE15AC9E020A}" type="datetime1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71A8-5FDE-4234-B7EF-F51A0ACD9B73}" type="datetime1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B948-097D-465C-BEF6-98F05C5AD23F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0204-6D87-4B44-810E-7F3A6DB35280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FBE-EDCB-4987-AA10-70F78788F67E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</a:t>
            </a:r>
          </a:p>
          <a:p>
            <a:r>
              <a:rPr lang="en-US" sz="1800" dirty="0"/>
              <a:t>Farm Credit Services of America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354" y="176793"/>
            <a:ext cx="9887292" cy="61795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But…we shouldn’t trust our users (even employees)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240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thinking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6" y="204139"/>
            <a:ext cx="6313714" cy="615221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Full-Stack 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at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CRi</a:t>
            </a:r>
            <a:r>
              <a:rPr lang="en-US" dirty="0"/>
              <a:t>,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Founder: CodeAperture.io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@</a:t>
            </a:r>
            <a:r>
              <a:rPr lang="en-US" dirty="0" err="1"/>
              <a:t>CodeApertureIO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25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Understanding of Security Threats</a:t>
            </a:r>
          </a:p>
          <a:p>
            <a:r>
              <a:rPr lang="en-US" dirty="0"/>
              <a:t>Tips and Tricks you can apply Monday morning</a:t>
            </a:r>
          </a:p>
          <a:p>
            <a:r>
              <a:rPr lang="en-US" dirty="0"/>
              <a:t>Download the </a:t>
            </a:r>
            <a:r>
              <a:rPr lang="en-US" dirty="0" err="1"/>
              <a:t>SampleSite</a:t>
            </a:r>
            <a:r>
              <a:rPr lang="en-US" dirty="0"/>
              <a:t> </a:t>
            </a:r>
            <a:r>
              <a:rPr lang="en-US"/>
              <a:t>at </a:t>
            </a:r>
            <a:r>
              <a:rPr lang="en-US"/>
              <a:t>https://github.com/CodeAperture/HDC2016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02707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6743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Provided by Microsoft </a:t>
            </a:r>
          </a:p>
          <a:p>
            <a:r>
              <a:rPr lang="en-US" dirty="0"/>
              <a:t>All Characters not found in the safe list are encoded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5640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8301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Leads to Session Hijacking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5636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 credentials for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5054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Part of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Maps an application’s database using a tool like </a:t>
            </a:r>
            <a:r>
              <a:rPr lang="en-US" dirty="0" err="1"/>
              <a:t>SQLMap</a:t>
            </a:r>
            <a:endParaRPr lang="en-US" dirty="0"/>
          </a:p>
          <a:p>
            <a:r>
              <a:rPr lang="en-US" dirty="0"/>
              <a:t>Selects Sensitive Information (SS#, DOB, etc.)</a:t>
            </a:r>
          </a:p>
          <a:p>
            <a:r>
              <a:rPr lang="en-US" dirty="0"/>
              <a:t>Injects XSS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678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Prevent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Data Coming In</a:t>
            </a:r>
          </a:p>
          <a:p>
            <a:pPr lvl="1"/>
            <a:r>
              <a:rPr lang="en-US" dirty="0"/>
              <a:t>Transform ‘ into ‘’</a:t>
            </a:r>
          </a:p>
          <a:p>
            <a:pPr lvl="1"/>
            <a:r>
              <a:rPr lang="en-US" dirty="0"/>
              <a:t>Ensure Type Safety</a:t>
            </a:r>
          </a:p>
          <a:p>
            <a:pPr lvl="1"/>
            <a:r>
              <a:rPr lang="en-US" dirty="0"/>
              <a:t>Encode HTML</a:t>
            </a:r>
          </a:p>
          <a:p>
            <a:r>
              <a:rPr lang="en-US" dirty="0"/>
              <a:t>Encode Data Going Out</a:t>
            </a:r>
          </a:p>
          <a:p>
            <a:pPr lvl="1"/>
            <a:r>
              <a:rPr lang="en-US" dirty="0"/>
              <a:t>Encode HTML / JavaScript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98544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  <a:p>
            <a:r>
              <a:rPr lang="en-US" dirty="0"/>
              <a:t>Encode Data Going in to prevent XSS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3" y="156525"/>
            <a:ext cx="6199825" cy="61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43" y="252464"/>
            <a:ext cx="8138513" cy="610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Paramount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9313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16360</TotalTime>
  <Words>1234</Words>
  <Application>Microsoft Office PowerPoint</Application>
  <PresentationFormat>Widescreen</PresentationFormat>
  <Paragraphs>266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Goal For Presentation</vt:lpstr>
      <vt:lpstr>Farm Credit Services of America</vt:lpstr>
      <vt:lpstr>Farm Credit is a Target for</vt:lpstr>
      <vt:lpstr>Cash Money</vt:lpstr>
      <vt:lpstr>Customer Information</vt:lpstr>
      <vt:lpstr>Security is Paramount</vt:lpstr>
      <vt:lpstr>100% Security is Impossible</vt:lpstr>
      <vt:lpstr>Have realistic security expectations</vt:lpstr>
      <vt:lpstr>PowerPoint Presentation</vt:lpstr>
      <vt:lpstr>We Exist to Serve…</vt:lpstr>
      <vt:lpstr>PowerPoint Presentation</vt:lpstr>
      <vt:lpstr>But…we shouldn’t trust our users (even employees)</vt:lpstr>
      <vt:lpstr>There is a struggle between usability and security</vt:lpstr>
      <vt:lpstr>A Realistic Approach to Security…</vt:lpstr>
      <vt:lpstr>Layers Of Security</vt:lpstr>
      <vt:lpstr>Start thinking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Cross-Site Scripting Mitigation</vt:lpstr>
      <vt:lpstr>Cross-Site Scripting (XSS)</vt:lpstr>
      <vt:lpstr>Content Security Policy</vt:lpstr>
      <vt:lpstr>Content Security Policy</vt:lpstr>
      <vt:lpstr>Content Security Policy Rules Of Thumb</vt:lpstr>
      <vt:lpstr>Content Security Policy Demo</vt:lpstr>
      <vt:lpstr>AntiXSS Encoder</vt:lpstr>
      <vt:lpstr>AntiXSS Encoder</vt:lpstr>
      <vt:lpstr>AntiXSS Encoder Demo</vt:lpstr>
      <vt:lpstr>XSS Leads to Session Hijacking</vt:lpstr>
      <vt:lpstr>Session Hijacking</vt:lpstr>
      <vt:lpstr>Cookie Policies</vt:lpstr>
      <vt:lpstr>Cookie Policy</vt:lpstr>
      <vt:lpstr>Cookie Policy Demo</vt:lpstr>
      <vt:lpstr>SQL Injection</vt:lpstr>
      <vt:lpstr>SQL Injection</vt:lpstr>
      <vt:lpstr>Exception Information</vt:lpstr>
      <vt:lpstr>Exception Filter</vt:lpstr>
      <vt:lpstr>Exception Filter</vt:lpstr>
      <vt:lpstr>Exception Filter Demo</vt:lpstr>
      <vt:lpstr>Action Filters</vt:lpstr>
      <vt:lpstr>Action Filters</vt:lpstr>
      <vt:lpstr>Help Prevent SQL Injection</vt:lpstr>
      <vt:lpstr>Action Filter Demo</vt:lpstr>
      <vt:lpstr>Loan Application Action Filter</vt:lpstr>
      <vt:lpstr>Protect Your Database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53</cp:revision>
  <dcterms:created xsi:type="dcterms:W3CDTF">2016-07-16T20:09:53Z</dcterms:created>
  <dcterms:modified xsi:type="dcterms:W3CDTF">2016-09-08T01:26:44Z</dcterms:modified>
</cp:coreProperties>
</file>